
<file path=[Content_Types].xml><?xml version="1.0" encoding="utf-8"?>
<Types xmlns="http://schemas.openxmlformats.org/package/2006/content-types">
  <Default Extension="gif" ContentType="image/gif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691" r:id="rId2"/>
  </p:sldMasterIdLst>
  <p:notesMasterIdLst>
    <p:notesMasterId r:id="rId8"/>
  </p:notesMasterIdLst>
  <p:sldIdLst>
    <p:sldId id="256" r:id="rId3"/>
    <p:sldId id="34879" r:id="rId4"/>
    <p:sldId id="34882" r:id="rId5"/>
    <p:sldId id="34881" r:id="rId6"/>
    <p:sldId id="34880" r:id="rId7"/>
  </p:sldIdLst>
  <p:sldSz cx="10693400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516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a Rovina Bt. Wasrilbayura" userId="9c563330-4cfb-40e8-b3f9-fdaf90973384" providerId="ADAL" clId="{89960ED1-B26E-4EE4-AE7C-10FDEA460450}"/>
    <pc:docChg chg="undo custSel addSld delSld modSld">
      <pc:chgData name="Melia Rovina Bt. Wasrilbayura" userId="9c563330-4cfb-40e8-b3f9-fdaf90973384" providerId="ADAL" clId="{89960ED1-B26E-4EE4-AE7C-10FDEA460450}" dt="2023-12-04T08:49:11.729" v="271"/>
      <pc:docMkLst>
        <pc:docMk/>
      </pc:docMkLst>
      <pc:sldChg chg="addSp delSp modSp">
        <pc:chgData name="Melia Rovina Bt. Wasrilbayura" userId="9c563330-4cfb-40e8-b3f9-fdaf90973384" providerId="ADAL" clId="{89960ED1-B26E-4EE4-AE7C-10FDEA460450}" dt="2023-12-04T08:23:09.986" v="246" actId="1076"/>
        <pc:sldMkLst>
          <pc:docMk/>
          <pc:sldMk cId="0" sldId="256"/>
        </pc:sldMkLst>
        <pc:spChg chg="mod">
          <ac:chgData name="Melia Rovina Bt. Wasrilbayura" userId="9c563330-4cfb-40e8-b3f9-fdaf90973384" providerId="ADAL" clId="{89960ED1-B26E-4EE4-AE7C-10FDEA460450}" dt="2023-12-04T07:55:51.016" v="27" actId="1076"/>
          <ac:spMkLst>
            <pc:docMk/>
            <pc:sldMk cId="0" sldId="256"/>
            <ac:spMk id="5" creationId="{00000000-0000-0000-0000-000000000000}"/>
          </ac:spMkLst>
        </pc:spChg>
        <pc:spChg chg="del mod">
          <ac:chgData name="Melia Rovina Bt. Wasrilbayura" userId="9c563330-4cfb-40e8-b3f9-fdaf90973384" providerId="ADAL" clId="{89960ED1-B26E-4EE4-AE7C-10FDEA460450}" dt="2023-12-04T07:52:46.324" v="2"/>
          <ac:spMkLst>
            <pc:docMk/>
            <pc:sldMk cId="0" sldId="256"/>
            <ac:spMk id="6" creationId="{00000000-0000-0000-0000-000000000000}"/>
          </ac:spMkLst>
        </pc:spChg>
        <pc:spChg chg="add mod">
          <ac:chgData name="Melia Rovina Bt. Wasrilbayura" userId="9c563330-4cfb-40e8-b3f9-fdaf90973384" providerId="ADAL" clId="{89960ED1-B26E-4EE4-AE7C-10FDEA460450}" dt="2023-12-04T07:55:45.733" v="26" actId="1076"/>
          <ac:spMkLst>
            <pc:docMk/>
            <pc:sldMk cId="0" sldId="256"/>
            <ac:spMk id="7" creationId="{B380EFD8-5734-44C4-8825-C7C49EC49C2D}"/>
          </ac:spMkLst>
        </pc:spChg>
        <pc:spChg chg="add mod">
          <ac:chgData name="Melia Rovina Bt. Wasrilbayura" userId="9c563330-4cfb-40e8-b3f9-fdaf90973384" providerId="ADAL" clId="{89960ED1-B26E-4EE4-AE7C-10FDEA460450}" dt="2023-12-04T07:56:03.019" v="29" actId="1076"/>
          <ac:spMkLst>
            <pc:docMk/>
            <pc:sldMk cId="0" sldId="256"/>
            <ac:spMk id="8" creationId="{0D21774A-C24F-408D-B50F-C7BC432C340E}"/>
          </ac:spMkLst>
        </pc:spChg>
        <pc:spChg chg="add mod">
          <ac:chgData name="Melia Rovina Bt. Wasrilbayura" userId="9c563330-4cfb-40e8-b3f9-fdaf90973384" providerId="ADAL" clId="{89960ED1-B26E-4EE4-AE7C-10FDEA460450}" dt="2023-12-04T07:55:56.391" v="28" actId="1076"/>
          <ac:spMkLst>
            <pc:docMk/>
            <pc:sldMk cId="0" sldId="256"/>
            <ac:spMk id="9" creationId="{071C9D01-794D-4943-BE1F-1B26C7757EF4}"/>
          </ac:spMkLst>
        </pc:spChg>
        <pc:picChg chg="mod">
          <ac:chgData name="Melia Rovina Bt. Wasrilbayura" userId="9c563330-4cfb-40e8-b3f9-fdaf90973384" providerId="ADAL" clId="{89960ED1-B26E-4EE4-AE7C-10FDEA460450}" dt="2023-12-04T07:53:48.476" v="19" actId="14100"/>
          <ac:picMkLst>
            <pc:docMk/>
            <pc:sldMk cId="0" sldId="256"/>
            <ac:picMk id="2" creationId="{00000000-0000-0000-0000-000000000000}"/>
          </ac:picMkLst>
        </pc:picChg>
        <pc:picChg chg="mod">
          <ac:chgData name="Melia Rovina Bt. Wasrilbayura" userId="9c563330-4cfb-40e8-b3f9-fdaf90973384" providerId="ADAL" clId="{89960ED1-B26E-4EE4-AE7C-10FDEA460450}" dt="2023-12-04T07:53:52.213" v="20" actId="14100"/>
          <ac:picMkLst>
            <pc:docMk/>
            <pc:sldMk cId="0" sldId="256"/>
            <ac:picMk id="3" creationId="{00000000-0000-0000-0000-000000000000}"/>
          </ac:picMkLst>
        </pc:picChg>
        <pc:picChg chg="mod">
          <ac:chgData name="Melia Rovina Bt. Wasrilbayura" userId="9c563330-4cfb-40e8-b3f9-fdaf90973384" providerId="ADAL" clId="{89960ED1-B26E-4EE4-AE7C-10FDEA460450}" dt="2023-12-04T08:23:09.986" v="246" actId="1076"/>
          <ac:picMkLst>
            <pc:docMk/>
            <pc:sldMk cId="0" sldId="256"/>
            <ac:picMk id="4" creationId="{00000000-0000-0000-0000-000000000000}"/>
          </ac:picMkLst>
        </pc:picChg>
      </pc:sldChg>
      <pc:sldChg chg="delSp modSp del">
        <pc:chgData name="Melia Rovina Bt. Wasrilbayura" userId="9c563330-4cfb-40e8-b3f9-fdaf90973384" providerId="ADAL" clId="{89960ED1-B26E-4EE4-AE7C-10FDEA460450}" dt="2023-12-04T08:19:05.005" v="214" actId="2696"/>
        <pc:sldMkLst>
          <pc:docMk/>
          <pc:sldMk cId="0" sldId="258"/>
        </pc:sldMkLst>
        <pc:picChg chg="del mod">
          <ac:chgData name="Melia Rovina Bt. Wasrilbayura" userId="9c563330-4cfb-40e8-b3f9-fdaf90973384" providerId="ADAL" clId="{89960ED1-B26E-4EE4-AE7C-10FDEA460450}" dt="2023-12-04T08:18:01.997" v="157"/>
          <ac:picMkLst>
            <pc:docMk/>
            <pc:sldMk cId="0" sldId="258"/>
            <ac:picMk id="2" creationId="{00000000-0000-0000-0000-000000000000}"/>
          </ac:picMkLst>
        </pc:picChg>
      </pc:sldChg>
      <pc:sldChg chg="del">
        <pc:chgData name="Melia Rovina Bt. Wasrilbayura" userId="9c563330-4cfb-40e8-b3f9-fdaf90973384" providerId="ADAL" clId="{89960ED1-B26E-4EE4-AE7C-10FDEA460450}" dt="2023-12-04T08:16:29.742" v="146" actId="2696"/>
        <pc:sldMkLst>
          <pc:docMk/>
          <pc:sldMk cId="0" sldId="259"/>
        </pc:sldMkLst>
      </pc:sldChg>
      <pc:sldChg chg="addSp delSp modSp del mod setBg">
        <pc:chgData name="Melia Rovina Bt. Wasrilbayura" userId="9c563330-4cfb-40e8-b3f9-fdaf90973384" providerId="ADAL" clId="{89960ED1-B26E-4EE4-AE7C-10FDEA460450}" dt="2023-12-04T08:15:34.249" v="140" actId="2696"/>
        <pc:sldMkLst>
          <pc:docMk/>
          <pc:sldMk cId="0" sldId="260"/>
        </pc:sldMkLst>
        <pc:spChg chg="add del mod">
          <ac:chgData name="Melia Rovina Bt. Wasrilbayura" userId="9c563330-4cfb-40e8-b3f9-fdaf90973384" providerId="ADAL" clId="{89960ED1-B26E-4EE4-AE7C-10FDEA460450}" dt="2023-12-04T08:15:18.666" v="138" actId="1076"/>
          <ac:spMkLst>
            <pc:docMk/>
            <pc:sldMk cId="0" sldId="260"/>
            <ac:spMk id="4" creationId="{00000000-0000-0000-0000-000000000000}"/>
          </ac:spMkLst>
        </pc:spChg>
        <pc:graphicFrameChg chg="add del mod">
          <ac:chgData name="Melia Rovina Bt. Wasrilbayura" userId="9c563330-4cfb-40e8-b3f9-fdaf90973384" providerId="ADAL" clId="{89960ED1-B26E-4EE4-AE7C-10FDEA460450}" dt="2023-12-04T08:13:55.401" v="120"/>
          <ac:graphicFrameMkLst>
            <pc:docMk/>
            <pc:sldMk cId="0" sldId="260"/>
            <ac:graphicFrameMk id="6" creationId="{E437AD2F-8865-4589-89A4-CC145CB876A0}"/>
          </ac:graphicFrameMkLst>
        </pc:graphicFrameChg>
        <pc:picChg chg="del mod">
          <ac:chgData name="Melia Rovina Bt. Wasrilbayura" userId="9c563330-4cfb-40e8-b3f9-fdaf90973384" providerId="ADAL" clId="{89960ED1-B26E-4EE4-AE7C-10FDEA460450}" dt="2023-12-04T08:01:41.354" v="54" actId="478"/>
          <ac:picMkLst>
            <pc:docMk/>
            <pc:sldMk cId="0" sldId="260"/>
            <ac:picMk id="5" creationId="{00000000-0000-0000-0000-000000000000}"/>
          </ac:picMkLst>
        </pc:picChg>
      </pc:sldChg>
      <pc:sldChg chg="delSp modSp del">
        <pc:chgData name="Melia Rovina Bt. Wasrilbayura" userId="9c563330-4cfb-40e8-b3f9-fdaf90973384" providerId="ADAL" clId="{89960ED1-B26E-4EE4-AE7C-10FDEA460450}" dt="2023-12-04T08:21:38.290" v="240" actId="2696"/>
        <pc:sldMkLst>
          <pc:docMk/>
          <pc:sldMk cId="465188709" sldId="10542"/>
        </pc:sldMkLst>
        <pc:spChg chg="mod">
          <ac:chgData name="Melia Rovina Bt. Wasrilbayura" userId="9c563330-4cfb-40e8-b3f9-fdaf90973384" providerId="ADAL" clId="{89960ED1-B26E-4EE4-AE7C-10FDEA460450}" dt="2023-12-04T08:20:30.238" v="232"/>
          <ac:spMkLst>
            <pc:docMk/>
            <pc:sldMk cId="465188709" sldId="10542"/>
            <ac:spMk id="15" creationId="{68B0D7D2-5DFE-49D8-9023-843692215A77}"/>
          </ac:spMkLst>
        </pc:spChg>
        <pc:grpChg chg="del">
          <ac:chgData name="Melia Rovina Bt. Wasrilbayura" userId="9c563330-4cfb-40e8-b3f9-fdaf90973384" providerId="ADAL" clId="{89960ED1-B26E-4EE4-AE7C-10FDEA460450}" dt="2023-12-04T08:19:26.215" v="216"/>
          <ac:grpSpMkLst>
            <pc:docMk/>
            <pc:sldMk cId="465188709" sldId="10542"/>
            <ac:grpSpMk id="2" creationId="{377D16B6-81B5-40C7-AC43-A3EAC584CFA1}"/>
          </ac:grpSpMkLst>
        </pc:grpChg>
        <pc:grpChg chg="del">
          <ac:chgData name="Melia Rovina Bt. Wasrilbayura" userId="9c563330-4cfb-40e8-b3f9-fdaf90973384" providerId="ADAL" clId="{89960ED1-B26E-4EE4-AE7C-10FDEA460450}" dt="2023-12-04T08:19:38.810" v="219"/>
          <ac:grpSpMkLst>
            <pc:docMk/>
            <pc:sldMk cId="465188709" sldId="10542"/>
            <ac:grpSpMk id="3" creationId="{88D9FCFC-7825-48C2-AB8E-05F23D4CBF61}"/>
          </ac:grpSpMkLst>
        </pc:grpChg>
        <pc:grpChg chg="del">
          <ac:chgData name="Melia Rovina Bt. Wasrilbayura" userId="9c563330-4cfb-40e8-b3f9-fdaf90973384" providerId="ADAL" clId="{89960ED1-B26E-4EE4-AE7C-10FDEA460450}" dt="2023-12-04T08:20:06.742" v="227"/>
          <ac:grpSpMkLst>
            <pc:docMk/>
            <pc:sldMk cId="465188709" sldId="10542"/>
            <ac:grpSpMk id="4" creationId="{34EC8A6F-35F6-40B0-9AB9-EF414F498D89}"/>
          </ac:grpSpMkLst>
        </pc:grpChg>
        <pc:grpChg chg="del">
          <ac:chgData name="Melia Rovina Bt. Wasrilbayura" userId="9c563330-4cfb-40e8-b3f9-fdaf90973384" providerId="ADAL" clId="{89960ED1-B26E-4EE4-AE7C-10FDEA460450}" dt="2023-12-04T08:20:11.767" v="229"/>
          <ac:grpSpMkLst>
            <pc:docMk/>
            <pc:sldMk cId="465188709" sldId="10542"/>
            <ac:grpSpMk id="5" creationId="{913FB23F-56A6-42C3-BBE3-C3A7C92E865C}"/>
          </ac:grpSpMkLst>
        </pc:grpChg>
        <pc:grpChg chg="del">
          <ac:chgData name="Melia Rovina Bt. Wasrilbayura" userId="9c563330-4cfb-40e8-b3f9-fdaf90973384" providerId="ADAL" clId="{89960ED1-B26E-4EE4-AE7C-10FDEA460450}" dt="2023-12-04T08:19:59.857" v="225"/>
          <ac:grpSpMkLst>
            <pc:docMk/>
            <pc:sldMk cId="465188709" sldId="10542"/>
            <ac:grpSpMk id="7" creationId="{06F0528E-5FAE-45DC-8EC5-4E43C6708EB1}"/>
          </ac:grpSpMkLst>
        </pc:grpChg>
        <pc:grpChg chg="del">
          <ac:chgData name="Melia Rovina Bt. Wasrilbayura" userId="9c563330-4cfb-40e8-b3f9-fdaf90973384" providerId="ADAL" clId="{89960ED1-B26E-4EE4-AE7C-10FDEA460450}" dt="2023-12-04T08:19:51.851" v="223"/>
          <ac:grpSpMkLst>
            <pc:docMk/>
            <pc:sldMk cId="465188709" sldId="10542"/>
            <ac:grpSpMk id="8" creationId="{6BD33AB1-A8D4-4219-A22F-4592DBE5F454}"/>
          </ac:grpSpMkLst>
        </pc:grpChg>
        <pc:grpChg chg="del">
          <ac:chgData name="Melia Rovina Bt. Wasrilbayura" userId="9c563330-4cfb-40e8-b3f9-fdaf90973384" providerId="ADAL" clId="{89960ED1-B26E-4EE4-AE7C-10FDEA460450}" dt="2023-12-04T08:19:44.540" v="221"/>
          <ac:grpSpMkLst>
            <pc:docMk/>
            <pc:sldMk cId="465188709" sldId="10542"/>
            <ac:grpSpMk id="9" creationId="{129CBF6B-FFFF-4876-97E2-E9C34C976BCF}"/>
          </ac:grpSpMkLst>
        </pc:grpChg>
      </pc:sldChg>
      <pc:sldChg chg="addSp delSp modSp del modAnim">
        <pc:chgData name="Melia Rovina Bt. Wasrilbayura" userId="9c563330-4cfb-40e8-b3f9-fdaf90973384" providerId="ADAL" clId="{89960ED1-B26E-4EE4-AE7C-10FDEA460450}" dt="2023-12-04T08:20:48.076" v="234" actId="2710"/>
        <pc:sldMkLst>
          <pc:docMk/>
          <pc:sldMk cId="2518374528" sldId="34879"/>
        </pc:sldMkLst>
        <pc:spChg chg="del">
          <ac:chgData name="Melia Rovina Bt. Wasrilbayura" userId="9c563330-4cfb-40e8-b3f9-fdaf90973384" providerId="ADAL" clId="{89960ED1-B26E-4EE4-AE7C-10FDEA460450}" dt="2023-12-04T08:11:56.098" v="103" actId="478"/>
          <ac:spMkLst>
            <pc:docMk/>
            <pc:sldMk cId="2518374528" sldId="34879"/>
            <ac:spMk id="2" creationId="{AD1A82A2-D4DF-43C6-8AB2-2C8C810963EE}"/>
          </ac:spMkLst>
        </pc:spChg>
        <pc:spChg chg="del">
          <ac:chgData name="Melia Rovina Bt. Wasrilbayura" userId="9c563330-4cfb-40e8-b3f9-fdaf90973384" providerId="ADAL" clId="{89960ED1-B26E-4EE4-AE7C-10FDEA460450}" dt="2023-12-04T08:11:57.464" v="104" actId="478"/>
          <ac:spMkLst>
            <pc:docMk/>
            <pc:sldMk cId="2518374528" sldId="34879"/>
            <ac:spMk id="3" creationId="{B8AB58E0-4D5A-4ACE-B166-83E5F8452BB7}"/>
          </ac:spMkLst>
        </pc:spChg>
        <pc:spChg chg="del">
          <ac:chgData name="Melia Rovina Bt. Wasrilbayura" userId="9c563330-4cfb-40e8-b3f9-fdaf90973384" providerId="ADAL" clId="{89960ED1-B26E-4EE4-AE7C-10FDEA460450}" dt="2023-12-04T08:11:51.174" v="99" actId="478"/>
          <ac:spMkLst>
            <pc:docMk/>
            <pc:sldMk cId="2518374528" sldId="34879"/>
            <ac:spMk id="5" creationId="{DC3FD564-CA72-47DD-A510-DFD77EBF0F01}"/>
          </ac:spMkLst>
        </pc:spChg>
        <pc:spChg chg="del mod">
          <ac:chgData name="Melia Rovina Bt. Wasrilbayura" userId="9c563330-4cfb-40e8-b3f9-fdaf90973384" providerId="ADAL" clId="{89960ED1-B26E-4EE4-AE7C-10FDEA460450}" dt="2023-12-04T08:11:54.726" v="102" actId="478"/>
          <ac:spMkLst>
            <pc:docMk/>
            <pc:sldMk cId="2518374528" sldId="34879"/>
            <ac:spMk id="6" creationId="{A403C7D5-5FCE-4B9F-9A31-05BDBFB87814}"/>
          </ac:spMkLst>
        </pc:spChg>
        <pc:spChg chg="add del">
          <ac:chgData name="Melia Rovina Bt. Wasrilbayura" userId="9c563330-4cfb-40e8-b3f9-fdaf90973384" providerId="ADAL" clId="{89960ED1-B26E-4EE4-AE7C-10FDEA460450}" dt="2023-12-04T08:15:18.181" v="137"/>
          <ac:spMkLst>
            <pc:docMk/>
            <pc:sldMk cId="2518374528" sldId="34879"/>
            <ac:spMk id="7" creationId="{2EB89364-C529-48E1-9120-F9C41B69E0EB}"/>
          </ac:spMkLst>
        </pc:spChg>
        <pc:spChg chg="del">
          <ac:chgData name="Melia Rovina Bt. Wasrilbayura" userId="9c563330-4cfb-40e8-b3f9-fdaf90973384" providerId="ADAL" clId="{89960ED1-B26E-4EE4-AE7C-10FDEA460450}" dt="2023-12-04T08:11:52.606" v="100" actId="478"/>
          <ac:spMkLst>
            <pc:docMk/>
            <pc:sldMk cId="2518374528" sldId="34879"/>
            <ac:spMk id="8" creationId="{F773772F-51F3-46B9-B592-F49B5FE81B05}"/>
          </ac:spMkLst>
        </pc:spChg>
        <pc:spChg chg="add mod">
          <ac:chgData name="Melia Rovina Bt. Wasrilbayura" userId="9c563330-4cfb-40e8-b3f9-fdaf90973384" providerId="ADAL" clId="{89960ED1-B26E-4EE4-AE7C-10FDEA460450}" dt="2023-12-04T08:20:48.076" v="234" actId="2710"/>
          <ac:spMkLst>
            <pc:docMk/>
            <pc:sldMk cId="2518374528" sldId="34879"/>
            <ac:spMk id="9" creationId="{97581DD8-57F6-4021-9D16-9D69A34162C1}"/>
          </ac:spMkLst>
        </pc:spChg>
        <pc:spChg chg="add del mod">
          <ac:chgData name="Melia Rovina Bt. Wasrilbayura" userId="9c563330-4cfb-40e8-b3f9-fdaf90973384" providerId="ADAL" clId="{89960ED1-B26E-4EE4-AE7C-10FDEA460450}" dt="2023-12-04T08:14:57.610" v="133"/>
          <ac:spMkLst>
            <pc:docMk/>
            <pc:sldMk cId="2518374528" sldId="34879"/>
            <ac:spMk id="12" creationId="{B200BDDE-21E5-4A02-A05B-6E9472CED6C3}"/>
          </ac:spMkLst>
        </pc:spChg>
        <pc:spChg chg="add del mod">
          <ac:chgData name="Melia Rovina Bt. Wasrilbayura" userId="9c563330-4cfb-40e8-b3f9-fdaf90973384" providerId="ADAL" clId="{89960ED1-B26E-4EE4-AE7C-10FDEA460450}" dt="2023-12-04T08:14:56.773" v="131"/>
          <ac:spMkLst>
            <pc:docMk/>
            <pc:sldMk cId="2518374528" sldId="34879"/>
            <ac:spMk id="13" creationId="{435C51B1-777F-487C-AB00-259DCC3FD357}"/>
          </ac:spMkLst>
        </pc:spChg>
        <pc:spChg chg="add del">
          <ac:chgData name="Melia Rovina Bt. Wasrilbayura" userId="9c563330-4cfb-40e8-b3f9-fdaf90973384" providerId="ADAL" clId="{89960ED1-B26E-4EE4-AE7C-10FDEA460450}" dt="2023-12-04T08:16:21.011" v="144" actId="478"/>
          <ac:spMkLst>
            <pc:docMk/>
            <pc:sldMk cId="2518374528" sldId="34879"/>
            <ac:spMk id="14" creationId="{0867E4E8-D6CC-4798-B9BD-31E212005A20}"/>
          </ac:spMkLst>
        </pc:spChg>
        <pc:spChg chg="mod">
          <ac:chgData name="Melia Rovina Bt. Wasrilbayura" userId="9c563330-4cfb-40e8-b3f9-fdaf90973384" providerId="ADAL" clId="{89960ED1-B26E-4EE4-AE7C-10FDEA460450}" dt="2023-12-04T08:20:22.063" v="231" actId="1076"/>
          <ac:spMkLst>
            <pc:docMk/>
            <pc:sldMk cId="2518374528" sldId="34879"/>
            <ac:spMk id="44" creationId="{5ACF8C43-1819-4D9B-81ED-C441F37D9085}"/>
          </ac:spMkLst>
        </pc:spChg>
        <pc:grpChg chg="add">
          <ac:chgData name="Melia Rovina Bt. Wasrilbayura" userId="9c563330-4cfb-40e8-b3f9-fdaf90973384" providerId="ADAL" clId="{89960ED1-B26E-4EE4-AE7C-10FDEA460450}" dt="2023-12-04T08:19:31.511" v="218"/>
          <ac:grpSpMkLst>
            <pc:docMk/>
            <pc:sldMk cId="2518374528" sldId="34879"/>
            <ac:grpSpMk id="17" creationId="{DDBB4598-BB1D-4051-9F2B-841C6BA47BD5}"/>
          </ac:grpSpMkLst>
        </pc:grpChg>
        <pc:grpChg chg="add">
          <ac:chgData name="Melia Rovina Bt. Wasrilbayura" userId="9c563330-4cfb-40e8-b3f9-fdaf90973384" providerId="ADAL" clId="{89960ED1-B26E-4EE4-AE7C-10FDEA460450}" dt="2023-12-04T08:19:40.732" v="220"/>
          <ac:grpSpMkLst>
            <pc:docMk/>
            <pc:sldMk cId="2518374528" sldId="34879"/>
            <ac:grpSpMk id="23" creationId="{7B235E97-B128-459C-BCDE-607CA3A126FB}"/>
          </ac:grpSpMkLst>
        </pc:grpChg>
        <pc:grpChg chg="add">
          <ac:chgData name="Melia Rovina Bt. Wasrilbayura" userId="9c563330-4cfb-40e8-b3f9-fdaf90973384" providerId="ADAL" clId="{89960ED1-B26E-4EE4-AE7C-10FDEA460450}" dt="2023-12-04T08:19:47.682" v="222"/>
          <ac:grpSpMkLst>
            <pc:docMk/>
            <pc:sldMk cId="2518374528" sldId="34879"/>
            <ac:grpSpMk id="29" creationId="{A8F5E98C-C02C-4D51-8DAC-4447CFE0557B}"/>
          </ac:grpSpMkLst>
        </pc:grpChg>
        <pc:grpChg chg="add">
          <ac:chgData name="Melia Rovina Bt. Wasrilbayura" userId="9c563330-4cfb-40e8-b3f9-fdaf90973384" providerId="ADAL" clId="{89960ED1-B26E-4EE4-AE7C-10FDEA460450}" dt="2023-12-04T08:19:53.809" v="224"/>
          <ac:grpSpMkLst>
            <pc:docMk/>
            <pc:sldMk cId="2518374528" sldId="34879"/>
            <ac:grpSpMk id="35" creationId="{FEC32A45-7231-46D9-90A8-9DD903D47DE6}"/>
          </ac:grpSpMkLst>
        </pc:grpChg>
        <pc:grpChg chg="add">
          <ac:chgData name="Melia Rovina Bt. Wasrilbayura" userId="9c563330-4cfb-40e8-b3f9-fdaf90973384" providerId="ADAL" clId="{89960ED1-B26E-4EE4-AE7C-10FDEA460450}" dt="2023-12-04T08:20:02.230" v="226"/>
          <ac:grpSpMkLst>
            <pc:docMk/>
            <pc:sldMk cId="2518374528" sldId="34879"/>
            <ac:grpSpMk id="41" creationId="{9890B58B-E22D-4EFD-B2AA-F4CBF55126E3}"/>
          </ac:grpSpMkLst>
        </pc:grpChg>
        <pc:grpChg chg="add">
          <ac:chgData name="Melia Rovina Bt. Wasrilbayura" userId="9c563330-4cfb-40e8-b3f9-fdaf90973384" providerId="ADAL" clId="{89960ED1-B26E-4EE4-AE7C-10FDEA460450}" dt="2023-12-04T08:20:08.322" v="228"/>
          <ac:grpSpMkLst>
            <pc:docMk/>
            <pc:sldMk cId="2518374528" sldId="34879"/>
            <ac:grpSpMk id="47" creationId="{CE1F59DF-DD4D-47B7-934F-0D1EDABD7642}"/>
          </ac:grpSpMkLst>
        </pc:grpChg>
        <pc:grpChg chg="add">
          <ac:chgData name="Melia Rovina Bt. Wasrilbayura" userId="9c563330-4cfb-40e8-b3f9-fdaf90973384" providerId="ADAL" clId="{89960ED1-B26E-4EE4-AE7C-10FDEA460450}" dt="2023-12-04T08:20:13.542" v="230"/>
          <ac:grpSpMkLst>
            <pc:docMk/>
            <pc:sldMk cId="2518374528" sldId="34879"/>
            <ac:grpSpMk id="53" creationId="{F8C9358F-CD59-4876-9CEB-447EB2683663}"/>
          </ac:grpSpMkLst>
        </pc:grpChg>
        <pc:graphicFrameChg chg="add del">
          <ac:chgData name="Melia Rovina Bt. Wasrilbayura" userId="9c563330-4cfb-40e8-b3f9-fdaf90973384" providerId="ADAL" clId="{89960ED1-B26E-4EE4-AE7C-10FDEA460450}" dt="2023-12-04T08:13:47.265" v="118"/>
          <ac:graphicFrameMkLst>
            <pc:docMk/>
            <pc:sldMk cId="2518374528" sldId="34879"/>
            <ac:graphicFrameMk id="10" creationId="{DDFF5529-FC42-4940-BB17-CBA7B1E9A8FC}"/>
          </ac:graphicFrameMkLst>
        </pc:graphicFrameChg>
        <pc:graphicFrameChg chg="add del mod">
          <ac:chgData name="Melia Rovina Bt. Wasrilbayura" userId="9c563330-4cfb-40e8-b3f9-fdaf90973384" providerId="ADAL" clId="{89960ED1-B26E-4EE4-AE7C-10FDEA460450}" dt="2023-12-04T08:16:08.993" v="142" actId="478"/>
          <ac:graphicFrameMkLst>
            <pc:docMk/>
            <pc:sldMk cId="2518374528" sldId="34879"/>
            <ac:graphicFrameMk id="11" creationId="{2B92C333-B021-4255-A5A5-980F13D108AA}"/>
          </ac:graphicFrameMkLst>
        </pc:graphicFrameChg>
        <pc:picChg chg="add del">
          <ac:chgData name="Melia Rovina Bt. Wasrilbayura" userId="9c563330-4cfb-40e8-b3f9-fdaf90973384" providerId="ADAL" clId="{89960ED1-B26E-4EE4-AE7C-10FDEA460450}" dt="2023-12-04T08:18:04.101" v="158" actId="478"/>
          <ac:picMkLst>
            <pc:docMk/>
            <pc:sldMk cId="2518374528" sldId="34879"/>
            <ac:picMk id="15" creationId="{F18E00E4-1B19-4D4B-BE96-E0263CB08E03}"/>
          </ac:picMkLst>
        </pc:picChg>
        <pc:picChg chg="add del mod">
          <ac:chgData name="Melia Rovina Bt. Wasrilbayura" userId="9c563330-4cfb-40e8-b3f9-fdaf90973384" providerId="ADAL" clId="{89960ED1-B26E-4EE4-AE7C-10FDEA460450}" dt="2023-12-04T08:19:30.592" v="217" actId="478"/>
          <ac:picMkLst>
            <pc:docMk/>
            <pc:sldMk cId="2518374528" sldId="34879"/>
            <ac:picMk id="16" creationId="{331A1127-0D29-4340-8381-6CFA7CC65FB8}"/>
          </ac:picMkLst>
        </pc:picChg>
      </pc:sldChg>
      <pc:sldChg chg="modSp add">
        <pc:chgData name="Melia Rovina Bt. Wasrilbayura" userId="9c563330-4cfb-40e8-b3f9-fdaf90973384" providerId="ADAL" clId="{89960ED1-B26E-4EE4-AE7C-10FDEA460450}" dt="2023-12-04T08:49:11.729" v="271"/>
        <pc:sldMkLst>
          <pc:docMk/>
          <pc:sldMk cId="3215875089" sldId="34880"/>
        </pc:sldMkLst>
        <pc:spChg chg="mod">
          <ac:chgData name="Melia Rovina Bt. Wasrilbayura" userId="9c563330-4cfb-40e8-b3f9-fdaf90973384" providerId="ADAL" clId="{89960ED1-B26E-4EE4-AE7C-10FDEA460450}" dt="2023-12-04T08:22:14.593" v="244" actId="207"/>
          <ac:spMkLst>
            <pc:docMk/>
            <pc:sldMk cId="3215875089" sldId="34880"/>
            <ac:spMk id="9" creationId="{97581DD8-57F6-4021-9D16-9D69A34162C1}"/>
          </ac:spMkLst>
        </pc:spChg>
        <pc:spChg chg="mod">
          <ac:chgData name="Melia Rovina Bt. Wasrilbayura" userId="9c563330-4cfb-40e8-b3f9-fdaf90973384" providerId="ADAL" clId="{89960ED1-B26E-4EE4-AE7C-10FDEA460450}" dt="2023-12-04T08:45:00.919" v="250" actId="20577"/>
          <ac:spMkLst>
            <pc:docMk/>
            <pc:sldMk cId="3215875089" sldId="34880"/>
            <ac:spMk id="14" creationId="{0867E4E8-D6CC-4798-B9BD-31E212005A20}"/>
          </ac:spMkLst>
        </pc:spChg>
        <pc:graphicFrameChg chg="mod">
          <ac:chgData name="Melia Rovina Bt. Wasrilbayura" userId="9c563330-4cfb-40e8-b3f9-fdaf90973384" providerId="ADAL" clId="{89960ED1-B26E-4EE4-AE7C-10FDEA460450}" dt="2023-12-04T08:49:11.729" v="271"/>
          <ac:graphicFrameMkLst>
            <pc:docMk/>
            <pc:sldMk cId="3215875089" sldId="34880"/>
            <ac:graphicFrameMk id="11" creationId="{2B92C333-B021-4255-A5A5-980F13D108AA}"/>
          </ac:graphicFrameMkLst>
        </pc:graphicFrameChg>
      </pc:sldChg>
      <pc:sldChg chg="modSp add">
        <pc:chgData name="Melia Rovina Bt. Wasrilbayura" userId="9c563330-4cfb-40e8-b3f9-fdaf90973384" providerId="ADAL" clId="{89960ED1-B26E-4EE4-AE7C-10FDEA460450}" dt="2023-12-04T08:22:01.576" v="243" actId="1036"/>
        <pc:sldMkLst>
          <pc:docMk/>
          <pc:sldMk cId="3943612619" sldId="34881"/>
        </pc:sldMkLst>
        <pc:spChg chg="mod">
          <ac:chgData name="Melia Rovina Bt. Wasrilbayura" userId="9c563330-4cfb-40e8-b3f9-fdaf90973384" providerId="ADAL" clId="{89960ED1-B26E-4EE4-AE7C-10FDEA460450}" dt="2023-12-04T08:22:01.576" v="243" actId="1036"/>
          <ac:spMkLst>
            <pc:docMk/>
            <pc:sldMk cId="3943612619" sldId="34881"/>
            <ac:spMk id="9" creationId="{97581DD8-57F6-4021-9D16-9D69A34162C1}"/>
          </ac:spMkLst>
        </pc:spChg>
      </pc:sldChg>
      <pc:sldChg chg="modSp add">
        <pc:chgData name="Melia Rovina Bt. Wasrilbayura" userId="9c563330-4cfb-40e8-b3f9-fdaf90973384" providerId="ADAL" clId="{89960ED1-B26E-4EE4-AE7C-10FDEA460450}" dt="2023-12-04T08:21:25.682" v="239" actId="14100"/>
        <pc:sldMkLst>
          <pc:docMk/>
          <pc:sldMk cId="767437575" sldId="34882"/>
        </pc:sldMkLst>
        <pc:spChg chg="mod">
          <ac:chgData name="Melia Rovina Bt. Wasrilbayura" userId="9c563330-4cfb-40e8-b3f9-fdaf90973384" providerId="ADAL" clId="{89960ED1-B26E-4EE4-AE7C-10FDEA460450}" dt="2023-12-04T08:21:25.682" v="239" actId="14100"/>
          <ac:spMkLst>
            <pc:docMk/>
            <pc:sldMk cId="767437575" sldId="34882"/>
            <ac:spMk id="9" creationId="{97581DD8-57F6-4021-9D16-9D69A34162C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2CA-44B2-A2E1-0DE2B89203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2CA-44B2-A2E1-0DE2B89203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2CA-44B2-A2E1-0DE2B89203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2CA-44B2-A2E1-0DE2B892030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2CA-44B2-A2E1-0DE2B892030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47.5%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CA-44B2-A2E1-0DE2B892030C}"/>
                </c:ext>
              </c:extLst>
            </c:dLbl>
            <c:dLbl>
              <c:idx val="3"/>
              <c:layout>
                <c:manualLayout>
                  <c:x val="6.4448656880852856E-2"/>
                  <c:y val="0.17600483763059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CA-44B2-A2E1-0DE2B892030C}"/>
                </c:ext>
              </c:extLst>
            </c:dLbl>
            <c:dLbl>
              <c:idx val="4"/>
              <c:layout>
                <c:manualLayout>
                  <c:x val="1.4069213570525907E-2"/>
                  <c:y val="8.36645051721476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2.5%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CA-44B2-A2E1-0DE2B892030C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Information &amp; assistance request (medical, repatriation and other general queries)</c:v>
                </c:pt>
                <c:pt idx="1">
                  <c:v>Information request (recruitment fee reimbursement)</c:v>
                </c:pt>
                <c:pt idx="2">
                  <c:v>Discrimination (bonus and overtime)</c:v>
                </c:pt>
                <c:pt idx="3">
                  <c:v>Physical/sexual/verbal/ psychological abuse</c:v>
                </c:pt>
                <c:pt idx="4">
                  <c:v>Accommodation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0%">
                  <c:v>0.47499999999999998</c:v>
                </c:pt>
                <c:pt idx="1">
                  <c:v>0.35</c:v>
                </c:pt>
                <c:pt idx="2">
                  <c:v>0.1</c:v>
                </c:pt>
                <c:pt idx="3">
                  <c:v>0.05</c:v>
                </c:pt>
                <c:pt idx="4" formatCode="0.00%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CA-44B2-A2E1-0DE2B892030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E1F3-E8CC-4710-9F8C-8AC482DF177C}" type="datetimeFigureOut">
              <a:rPr lang="en-MY" smtClean="0"/>
              <a:t>04/12/2023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ACA64-6421-4DC9-9419-95FB3C6E231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83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C0C1A-09CE-458C-B2BC-97A75426ED20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743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C0C1A-09CE-458C-B2BC-97A75426ED20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825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C0C1A-09CE-458C-B2BC-97A75426ED20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88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C0C1A-09CE-458C-B2BC-97A75426ED20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79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1237717"/>
            <a:ext cx="9089390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109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184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2465" y="402652"/>
            <a:ext cx="2305764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172" y="402652"/>
            <a:ext cx="6783626" cy="640916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558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31479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35069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75" y="1237717"/>
            <a:ext cx="8020050" cy="263299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1659-8BE7-4A17-8952-4159CCF091D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CB96B-F2C1-479E-94FA-E1D35463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0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829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65985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>
          <a:xfrm>
            <a:off x="3542189" y="7009642"/>
            <a:ext cx="3609023" cy="4026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defTabSz="802020">
              <a:defRPr/>
            </a:pPr>
            <a:endParaRPr lang="en-MY" sz="1579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>
          <a:xfrm>
            <a:off x="735171" y="7009642"/>
            <a:ext cx="2406015" cy="4026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802020">
              <a:defRPr/>
            </a:pPr>
            <a:endParaRPr lang="en-US" sz="1579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6230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 defTabSz="802020">
              <a:defRPr/>
            </a:pPr>
            <a:endParaRPr lang="en-MY" sz="1579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02020">
              <a:defRPr/>
            </a:pPr>
            <a:endParaRPr lang="en-US" sz="1579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9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65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602" y="1885463"/>
            <a:ext cx="9223058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602" y="5061159"/>
            <a:ext cx="9223058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501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71" y="2013259"/>
            <a:ext cx="4544695" cy="4798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534" y="2013259"/>
            <a:ext cx="4544695" cy="4798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697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402654"/>
            <a:ext cx="9223058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5" y="1853949"/>
            <a:ext cx="4523809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565" y="2762541"/>
            <a:ext cx="4523809" cy="4063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237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638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747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088" y="1088912"/>
            <a:ext cx="5413534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58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6088" y="1088912"/>
            <a:ext cx="5413534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8896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71" y="402654"/>
            <a:ext cx="9223058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71" y="2013259"/>
            <a:ext cx="9223058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171" y="7009643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2189" y="7009643"/>
            <a:ext cx="3609023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2214" y="7009643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28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88F767-8FB2-414E-B406-0B7D07F37E55}"/>
              </a:ext>
            </a:extLst>
          </p:cNvPr>
          <p:cNvSpPr txBox="1"/>
          <p:nvPr userDrawn="1"/>
        </p:nvSpPr>
        <p:spPr>
          <a:xfrm>
            <a:off x="9734693" y="1"/>
            <a:ext cx="714678" cy="32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265EF9-3672-4003-9723-FF9F2D4FDC31}" type="slidenum">
              <a:rPr lang="en-MY" sz="1491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pPr algn="r"/>
              <a:t>‹#›</a:t>
            </a:fld>
            <a:r>
              <a:rPr lang="en-MY" sz="149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/13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01" y="68489"/>
            <a:ext cx="1919760" cy="76831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AFDFAE-6BB2-411A-8AD8-8EBC9EC370C6}"/>
              </a:ext>
            </a:extLst>
          </p:cNvPr>
          <p:cNvCxnSpPr/>
          <p:nvPr userDrawn="1"/>
        </p:nvCxnSpPr>
        <p:spPr>
          <a:xfrm>
            <a:off x="2065643" y="806704"/>
            <a:ext cx="8556766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49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5pPr>
      <a:lvl6pPr marL="401010" algn="ctr" rtl="0" fontAlgn="base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6pPr>
      <a:lvl7pPr marL="802020" algn="ctr" rtl="0" fontAlgn="base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7pPr>
      <a:lvl8pPr marL="1203030" algn="ctr" rtl="0" fontAlgn="base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8pPr>
      <a:lvl9pPr marL="1604040" algn="ctr" rtl="0" fontAlgn="base">
        <a:spcBef>
          <a:spcPct val="0"/>
        </a:spcBef>
        <a:spcAft>
          <a:spcPct val="0"/>
        </a:spcAft>
        <a:defRPr sz="3859">
          <a:solidFill>
            <a:schemeClr val="tx1"/>
          </a:solidFill>
          <a:latin typeface="Calibri" pitchFamily="34" charset="0"/>
        </a:defRPr>
      </a:lvl9pPr>
    </p:titleStyle>
    <p:bodyStyle>
      <a:lvl1pPr marL="300758" indent="-30075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651641" indent="-25063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56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99860" y="0"/>
            <a:ext cx="4192524" cy="7562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288535"/>
            <a:ext cx="469900" cy="327431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4950" y="281612"/>
            <a:ext cx="2653283" cy="87432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57537" y="2311867"/>
            <a:ext cx="472440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500" b="1" dirty="0">
                <a:latin typeface="Arial"/>
                <a:cs typeface="Arial"/>
              </a:rPr>
              <a:t>Grievance</a:t>
            </a:r>
            <a:r>
              <a:rPr sz="3500" b="1" spc="-114" dirty="0">
                <a:latin typeface="Arial"/>
                <a:cs typeface="Arial"/>
              </a:rPr>
              <a:t> </a:t>
            </a:r>
            <a:r>
              <a:rPr sz="3500" b="1" spc="-10" dirty="0">
                <a:latin typeface="Arial"/>
                <a:cs typeface="Arial"/>
              </a:rPr>
              <a:t>Mechanism</a:t>
            </a:r>
            <a:endParaRPr sz="3500" b="1" dirty="0">
              <a:latin typeface="Arial"/>
              <a:cs typeface="Arial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B380EFD8-5734-44C4-8825-C7C49EC49C2D}"/>
              </a:ext>
            </a:extLst>
          </p:cNvPr>
          <p:cNvSpPr txBox="1"/>
          <p:nvPr/>
        </p:nvSpPr>
        <p:spPr>
          <a:xfrm>
            <a:off x="3489960" y="2986480"/>
            <a:ext cx="371348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100" b="1" spc="-40" dirty="0">
                <a:solidFill>
                  <a:srgbClr val="164260"/>
                </a:solidFill>
                <a:latin typeface="Arial"/>
                <a:cs typeface="Arial"/>
              </a:rPr>
              <a:t>Top</a:t>
            </a:r>
            <a:r>
              <a:rPr sz="2100" b="1" spc="-90" dirty="0">
                <a:solidFill>
                  <a:srgbClr val="16426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164260"/>
                </a:solidFill>
                <a:latin typeface="Arial"/>
                <a:cs typeface="Arial"/>
              </a:rPr>
              <a:t>Glove</a:t>
            </a:r>
            <a:r>
              <a:rPr sz="2100" b="1" spc="-85" dirty="0">
                <a:solidFill>
                  <a:srgbClr val="16426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164260"/>
                </a:solidFill>
                <a:latin typeface="Arial"/>
                <a:cs typeface="Arial"/>
              </a:rPr>
              <a:t>Corporation</a:t>
            </a:r>
            <a:r>
              <a:rPr sz="2100" b="1" spc="-55" dirty="0">
                <a:solidFill>
                  <a:srgbClr val="164260"/>
                </a:solidFill>
                <a:latin typeface="Arial"/>
                <a:cs typeface="Arial"/>
              </a:rPr>
              <a:t> </a:t>
            </a:r>
            <a:r>
              <a:rPr sz="2100" b="1" spc="-25" dirty="0" err="1">
                <a:solidFill>
                  <a:srgbClr val="164260"/>
                </a:solidFill>
                <a:latin typeface="Arial"/>
                <a:cs typeface="Arial"/>
              </a:rPr>
              <a:t>Bhd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21774A-C24F-408D-B50F-C7BC432C340E}"/>
              </a:ext>
            </a:extLst>
          </p:cNvPr>
          <p:cNvSpPr/>
          <p:nvPr/>
        </p:nvSpPr>
        <p:spPr>
          <a:xfrm>
            <a:off x="2446386" y="3688370"/>
            <a:ext cx="53467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marR="5080">
              <a:lnSpc>
                <a:spcPct val="100000"/>
              </a:lnSpc>
            </a:pPr>
            <a:endParaRPr lang="en-US" b="1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lang="en-US" b="1" dirty="0">
                <a:latin typeface="Arial"/>
                <a:cs typeface="Arial"/>
              </a:rPr>
              <a:t>A</a:t>
            </a:r>
            <a:r>
              <a:rPr lang="en-US" b="1" spc="-90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grievance SOP</a:t>
            </a:r>
            <a:r>
              <a:rPr lang="en-US" b="1" spc="-75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is</a:t>
            </a:r>
            <a:r>
              <a:rPr lang="en-US" b="1" spc="-20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in</a:t>
            </a:r>
            <a:r>
              <a:rPr lang="en-US" b="1" spc="-45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place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b="1" spc="-10" dirty="0">
                <a:latin typeface="Arial"/>
                <a:cs typeface="Arial"/>
              </a:rPr>
              <a:t>which </a:t>
            </a:r>
            <a:r>
              <a:rPr lang="en-US" b="1" dirty="0">
                <a:latin typeface="Arial"/>
                <a:cs typeface="Arial"/>
              </a:rPr>
              <a:t>requires</a:t>
            </a:r>
            <a:r>
              <a:rPr lang="en-US" b="1" spc="-45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corrective</a:t>
            </a:r>
            <a:r>
              <a:rPr lang="en-US" b="1" spc="-25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action</a:t>
            </a:r>
            <a:r>
              <a:rPr lang="en-US" b="1" spc="-30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for</a:t>
            </a:r>
            <a:r>
              <a:rPr lang="en-US" b="1" spc="-50" dirty="0">
                <a:latin typeface="Arial"/>
                <a:cs typeface="Arial"/>
              </a:rPr>
              <a:t> </a:t>
            </a:r>
            <a:r>
              <a:rPr lang="en-US" b="1" spc="-10" dirty="0">
                <a:latin typeface="Arial"/>
                <a:cs typeface="Arial"/>
              </a:rPr>
              <a:t>issues</a:t>
            </a:r>
            <a:endParaRPr lang="en-US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"/>
              </a:spcBef>
            </a:pPr>
            <a:r>
              <a:rPr lang="en-US" b="1" dirty="0">
                <a:latin typeface="Arial"/>
                <a:cs typeface="Arial"/>
              </a:rPr>
              <a:t>raised</a:t>
            </a:r>
            <a:r>
              <a:rPr lang="en-US" b="1" spc="-10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to</a:t>
            </a:r>
            <a:r>
              <a:rPr lang="en-US" b="1" spc="-25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be</a:t>
            </a:r>
            <a:r>
              <a:rPr lang="en-US" b="1" spc="-20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taken</a:t>
            </a:r>
            <a:r>
              <a:rPr lang="en-US" b="1" spc="-25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within</a:t>
            </a:r>
            <a:r>
              <a:rPr lang="en-US" b="1" spc="-90" dirty="0">
                <a:latin typeface="Arial"/>
                <a:cs typeface="Arial"/>
              </a:rPr>
              <a:t> </a:t>
            </a:r>
            <a:r>
              <a:rPr lang="en-US" b="1" dirty="0">
                <a:latin typeface="Arial"/>
                <a:cs typeface="Arial"/>
              </a:rPr>
              <a:t>5</a:t>
            </a:r>
            <a:r>
              <a:rPr lang="en-US" b="1" spc="-15" dirty="0">
                <a:latin typeface="Arial"/>
                <a:cs typeface="Arial"/>
              </a:rPr>
              <a:t> </a:t>
            </a:r>
            <a:r>
              <a:rPr lang="en-US" b="1" spc="-10" dirty="0">
                <a:latin typeface="Arial"/>
                <a:cs typeface="Arial"/>
              </a:rPr>
              <a:t>days.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1C9D01-794D-4943-BE1F-1B26C7757EF4}"/>
              </a:ext>
            </a:extLst>
          </p:cNvPr>
          <p:cNvSpPr/>
          <p:nvPr/>
        </p:nvSpPr>
        <p:spPr>
          <a:xfrm>
            <a:off x="1878880" y="3651774"/>
            <a:ext cx="6481713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F04FB5-6933-64F4-F15F-2B3798308D42}"/>
              </a:ext>
            </a:extLst>
          </p:cNvPr>
          <p:cNvSpPr/>
          <p:nvPr/>
        </p:nvSpPr>
        <p:spPr>
          <a:xfrm>
            <a:off x="-499342" y="4275581"/>
            <a:ext cx="10245845" cy="10177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0758" indent="-300758" algn="just" defTabSz="802020">
              <a:spcAft>
                <a:spcPts val="263"/>
              </a:spcAft>
              <a:buFont typeface="+mj-lt"/>
              <a:buAutoNum type="arabicPeriod"/>
            </a:pPr>
            <a:endParaRPr lang="en-MY" sz="140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7581DD8-57F6-4021-9D16-9D69A34162C1}"/>
              </a:ext>
            </a:extLst>
          </p:cNvPr>
          <p:cNvSpPr/>
          <p:nvPr/>
        </p:nvSpPr>
        <p:spPr>
          <a:xfrm>
            <a:off x="2159000" y="4652"/>
            <a:ext cx="8534400" cy="804973"/>
          </a:xfrm>
          <a:prstGeom prst="round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dirty="0">
                <a:solidFill>
                  <a:prstClr val="black"/>
                </a:solidFill>
              </a:rPr>
              <a:t>Available Grievance Channels for Employees to Raise Concerns</a:t>
            </a:r>
            <a:endParaRPr lang="en-MY" sz="2400" b="1" dirty="0">
              <a:solidFill>
                <a:prstClr val="black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DBB4598-BB1D-4051-9F2B-841C6BA47BD5}"/>
              </a:ext>
            </a:extLst>
          </p:cNvPr>
          <p:cNvGrpSpPr/>
          <p:nvPr/>
        </p:nvGrpSpPr>
        <p:grpSpPr>
          <a:xfrm>
            <a:off x="4145912" y="2348851"/>
            <a:ext cx="2763917" cy="2605387"/>
            <a:chOff x="4687213" y="2410695"/>
            <a:chExt cx="3151259" cy="297051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9A40926-C103-47C6-B5A5-60BCD5BBC236}"/>
                </a:ext>
              </a:extLst>
            </p:cNvPr>
            <p:cNvSpPr/>
            <p:nvPr/>
          </p:nvSpPr>
          <p:spPr>
            <a:xfrm>
              <a:off x="4687213" y="2410695"/>
              <a:ext cx="3151259" cy="2970513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52A665C-4407-4D26-8C10-D58EC07AC144}"/>
                </a:ext>
              </a:extLst>
            </p:cNvPr>
            <p:cNvGrpSpPr/>
            <p:nvPr/>
          </p:nvGrpSpPr>
          <p:grpSpPr>
            <a:xfrm>
              <a:off x="5456746" y="2981492"/>
              <a:ext cx="1695607" cy="1695138"/>
              <a:chOff x="797301" y="2313115"/>
              <a:chExt cx="2724650" cy="2723900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3731667F-340F-4549-BC3C-E61579EFCFF0}"/>
                  </a:ext>
                </a:extLst>
              </p:cNvPr>
              <p:cNvSpPr/>
              <p:nvPr/>
            </p:nvSpPr>
            <p:spPr>
              <a:xfrm>
                <a:off x="797301" y="2313115"/>
                <a:ext cx="2724650" cy="27239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Bahnschrift" panose="020B0502040204020203" pitchFamily="34" charset="0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0263452-353A-43D1-B802-C43BA253FEC8}"/>
                  </a:ext>
                </a:extLst>
              </p:cNvPr>
              <p:cNvSpPr/>
              <p:nvPr/>
            </p:nvSpPr>
            <p:spPr>
              <a:xfrm>
                <a:off x="1008367" y="2524125"/>
                <a:ext cx="2302514" cy="23018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F8C9CC5-B46E-4B83-811C-5928C3914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475" y="3349502"/>
              <a:ext cx="943913" cy="943913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B235E97-B128-459C-BCDE-607CA3A126FB}"/>
              </a:ext>
            </a:extLst>
          </p:cNvPr>
          <p:cNvGrpSpPr/>
          <p:nvPr/>
        </p:nvGrpSpPr>
        <p:grpSpPr>
          <a:xfrm>
            <a:off x="311937" y="1747469"/>
            <a:ext cx="4630787" cy="1367106"/>
            <a:chOff x="522508" y="1829026"/>
            <a:chExt cx="5279757" cy="155869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BADEF05-97FF-437C-8CA2-42F30756F3C2}"/>
                </a:ext>
              </a:extLst>
            </p:cNvPr>
            <p:cNvGrpSpPr/>
            <p:nvPr/>
          </p:nvGrpSpPr>
          <p:grpSpPr>
            <a:xfrm>
              <a:off x="4938699" y="2189239"/>
              <a:ext cx="863566" cy="863566"/>
              <a:chOff x="4331768" y="2139714"/>
              <a:chExt cx="641608" cy="641608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054B526F-1FA5-479E-955C-4BA43043EF33}"/>
                  </a:ext>
                </a:extLst>
              </p:cNvPr>
              <p:cNvSpPr/>
              <p:nvPr/>
            </p:nvSpPr>
            <p:spPr>
              <a:xfrm>
                <a:off x="4331768" y="2139714"/>
                <a:ext cx="641608" cy="64160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B4AD1B4F-F49C-4769-9299-85054C595A81}"/>
                  </a:ext>
                </a:extLst>
              </p:cNvPr>
              <p:cNvSpPr/>
              <p:nvPr/>
            </p:nvSpPr>
            <p:spPr>
              <a:xfrm>
                <a:off x="4395006" y="2202952"/>
                <a:ext cx="515132" cy="5151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12C1BD00-4EB2-4976-B5ED-3F9E357A6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8996" y="2366764"/>
              <a:ext cx="504000" cy="504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0098129-A70A-406A-9014-0211DC725E52}"/>
                </a:ext>
              </a:extLst>
            </p:cNvPr>
            <p:cNvSpPr txBox="1"/>
            <p:nvPr/>
          </p:nvSpPr>
          <p:spPr>
            <a:xfrm>
              <a:off x="522508" y="1829026"/>
              <a:ext cx="4345800" cy="1558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Bef>
                  <a:spcPts val="263"/>
                </a:spcBef>
                <a:spcAft>
                  <a:spcPts val="263"/>
                </a:spcAft>
              </a:pPr>
              <a:r>
                <a:rPr lang="en-US" b="1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 Multilingual Independent Grievance Helpline (external)</a:t>
              </a:r>
            </a:p>
            <a:p>
              <a:pPr marL="316074" indent="-162911" algn="r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</a:pP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Managed by independent 3</a:t>
              </a:r>
              <a:r>
                <a:rPr lang="en-US" sz="1228" b="1" baseline="300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rd</a:t>
              </a: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party auditor: </a:t>
              </a:r>
              <a:r>
                <a:rPr lang="en-US" sz="1228" b="1" dirty="0" err="1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Impactt</a:t>
              </a: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UK</a:t>
              </a:r>
            </a:p>
            <a:p>
              <a:pPr marL="316074" indent="-162911" algn="r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</a:pP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Available in multiple workers’ languages </a:t>
              </a:r>
              <a:endParaRPr lang="en-MY" sz="1228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8F5E98C-C02C-4D51-8DAC-4447CFE0557B}"/>
              </a:ext>
            </a:extLst>
          </p:cNvPr>
          <p:cNvGrpSpPr/>
          <p:nvPr/>
        </p:nvGrpSpPr>
        <p:grpSpPr>
          <a:xfrm>
            <a:off x="6064693" y="1686271"/>
            <a:ext cx="4261727" cy="1062727"/>
            <a:chOff x="6721118" y="1888312"/>
            <a:chExt cx="4858976" cy="121166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AB5606A-CAE5-4036-896A-821987D143A4}"/>
                </a:ext>
              </a:extLst>
            </p:cNvPr>
            <p:cNvGrpSpPr/>
            <p:nvPr/>
          </p:nvGrpSpPr>
          <p:grpSpPr>
            <a:xfrm>
              <a:off x="6721118" y="2189239"/>
              <a:ext cx="863566" cy="863566"/>
              <a:chOff x="4331768" y="2139714"/>
              <a:chExt cx="641608" cy="641608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ECBAAE0-8F22-46CB-807D-6906E7ED8D34}"/>
                  </a:ext>
                </a:extLst>
              </p:cNvPr>
              <p:cNvSpPr/>
              <p:nvPr/>
            </p:nvSpPr>
            <p:spPr>
              <a:xfrm>
                <a:off x="4331768" y="2139714"/>
                <a:ext cx="641608" cy="64160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ECA859F-651E-4F39-9F34-9635AAF582CF}"/>
                  </a:ext>
                </a:extLst>
              </p:cNvPr>
              <p:cNvSpPr/>
              <p:nvPr/>
            </p:nvSpPr>
            <p:spPr>
              <a:xfrm>
                <a:off x="4395006" y="2202952"/>
                <a:ext cx="515132" cy="5151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ECCD8BF2-273F-43F7-ADE4-CDBE7280B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9888" y="2369258"/>
              <a:ext cx="504000" cy="5040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87FF3D-FD59-4608-B76E-1B44E147527A}"/>
                </a:ext>
              </a:extLst>
            </p:cNvPr>
            <p:cNvSpPr txBox="1"/>
            <p:nvPr/>
          </p:nvSpPr>
          <p:spPr>
            <a:xfrm>
              <a:off x="7708339" y="1888312"/>
              <a:ext cx="3871755" cy="1211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63"/>
                </a:spcBef>
                <a:spcAft>
                  <a:spcPts val="263"/>
                </a:spcAft>
              </a:pPr>
              <a:r>
                <a:rPr lang="en-US" b="1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6. Engagement with Independent Directors</a:t>
              </a:r>
            </a:p>
            <a:p>
              <a:pPr marL="153164" indent="-153164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MY" sz="1228" b="1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Quarterly meeting with workers’ representatives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EC32A45-7231-46D9-90A8-9DD903D47DE6}"/>
              </a:ext>
            </a:extLst>
          </p:cNvPr>
          <p:cNvGrpSpPr/>
          <p:nvPr/>
        </p:nvGrpSpPr>
        <p:grpSpPr>
          <a:xfrm>
            <a:off x="6532402" y="2989749"/>
            <a:ext cx="4052950" cy="2576026"/>
            <a:chOff x="7355563" y="2668696"/>
            <a:chExt cx="4620941" cy="2937037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D0CEB3B-5D2F-450A-A386-CDA2A2F62B11}"/>
                </a:ext>
              </a:extLst>
            </p:cNvPr>
            <p:cNvGrpSpPr/>
            <p:nvPr/>
          </p:nvGrpSpPr>
          <p:grpSpPr>
            <a:xfrm>
              <a:off x="7355563" y="3279172"/>
              <a:ext cx="863566" cy="929128"/>
              <a:chOff x="4331768" y="2027765"/>
              <a:chExt cx="641608" cy="690319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2EEF128-0C2B-476D-A629-BF0A2137B2CC}"/>
                  </a:ext>
                </a:extLst>
              </p:cNvPr>
              <p:cNvSpPr/>
              <p:nvPr/>
            </p:nvSpPr>
            <p:spPr>
              <a:xfrm>
                <a:off x="4331768" y="2027765"/>
                <a:ext cx="641608" cy="64160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246E4D7-0389-4582-9760-FB85D44543B2}"/>
                  </a:ext>
                </a:extLst>
              </p:cNvPr>
              <p:cNvSpPr/>
              <p:nvPr/>
            </p:nvSpPr>
            <p:spPr>
              <a:xfrm>
                <a:off x="4395006" y="2202952"/>
                <a:ext cx="515132" cy="5151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FD951579-F278-4115-8D6D-416E05E0B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7760" y="3651296"/>
              <a:ext cx="468000" cy="4680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68D9B9-93BD-4C13-8A8D-172E6F167195}"/>
                </a:ext>
              </a:extLst>
            </p:cNvPr>
            <p:cNvSpPr txBox="1"/>
            <p:nvPr/>
          </p:nvSpPr>
          <p:spPr>
            <a:xfrm>
              <a:off x="8379453" y="2668696"/>
              <a:ext cx="3597051" cy="2937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63"/>
                </a:spcBef>
                <a:spcAft>
                  <a:spcPts val="263"/>
                </a:spcAft>
              </a:pPr>
              <a:r>
                <a:rPr lang="en-US" b="1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5. Centralized Workers Helpline, Email, Grievance Forms, WhatsApp and HR Connect Apps grievance</a:t>
              </a:r>
            </a:p>
            <a:p>
              <a:pPr marL="157341" indent="-157341" eaLnBrk="0" fontAlgn="base" hangingPunct="0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Various platforms for workers to raise workplace, safety, health, accommodation etc. issues</a:t>
              </a:r>
            </a:p>
            <a:p>
              <a:pPr marL="157341" indent="-157341" eaLnBrk="0" fontAlgn="base" hangingPunct="0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Grievance raised will be channeled to HQ Social Compliance team</a:t>
              </a:r>
              <a:endParaRPr lang="en-MY" sz="1228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90B58B-E22D-4EFD-B2AA-F4CBF55126E3}"/>
              </a:ext>
            </a:extLst>
          </p:cNvPr>
          <p:cNvGrpSpPr/>
          <p:nvPr/>
        </p:nvGrpSpPr>
        <p:grpSpPr>
          <a:xfrm>
            <a:off x="5817338" y="4745878"/>
            <a:ext cx="4078899" cy="1773176"/>
            <a:chOff x="6760044" y="4715672"/>
            <a:chExt cx="4650526" cy="2021674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85A02FD-B8E9-48B7-B5C4-C4EFD32B8089}"/>
                </a:ext>
              </a:extLst>
            </p:cNvPr>
            <p:cNvGrpSpPr/>
            <p:nvPr/>
          </p:nvGrpSpPr>
          <p:grpSpPr>
            <a:xfrm>
              <a:off x="6760044" y="4715672"/>
              <a:ext cx="863566" cy="863566"/>
              <a:chOff x="4331768" y="2139714"/>
              <a:chExt cx="641608" cy="641608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D9DFAB8-91CC-4CC0-81EF-F0DC10E818A2}"/>
                  </a:ext>
                </a:extLst>
              </p:cNvPr>
              <p:cNvSpPr/>
              <p:nvPr/>
            </p:nvSpPr>
            <p:spPr>
              <a:xfrm>
                <a:off x="4331768" y="2139714"/>
                <a:ext cx="641608" cy="64160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BD2B03-D3FF-4F2C-82A3-604EADF77992}"/>
                  </a:ext>
                </a:extLst>
              </p:cNvPr>
              <p:cNvSpPr/>
              <p:nvPr/>
            </p:nvSpPr>
            <p:spPr>
              <a:xfrm>
                <a:off x="4395006" y="2202952"/>
                <a:ext cx="515132" cy="5151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2D39F880-7751-4424-B236-561CB64C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7866" y="4931455"/>
              <a:ext cx="432000" cy="432000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ACF8C43-1819-4D9B-81ED-C441F37D9085}"/>
                </a:ext>
              </a:extLst>
            </p:cNvPr>
            <p:cNvSpPr txBox="1"/>
            <p:nvPr/>
          </p:nvSpPr>
          <p:spPr>
            <a:xfrm>
              <a:off x="6845159" y="5841504"/>
              <a:ext cx="4565411" cy="895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263"/>
                </a:spcBef>
                <a:spcAft>
                  <a:spcPts val="263"/>
                </a:spcAft>
              </a:pPr>
              <a:r>
                <a:rPr lang="en-US" b="1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4. TG Care Lines</a:t>
              </a:r>
            </a:p>
            <a:p>
              <a:pPr marL="153164" indent="-153164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Care lines for workers to report harassment and bullying cases</a:t>
              </a:r>
              <a:endParaRPr lang="en-MY" sz="1228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E1F59DF-DD4D-47B7-934F-0D1EDABD7642}"/>
              </a:ext>
            </a:extLst>
          </p:cNvPr>
          <p:cNvGrpSpPr/>
          <p:nvPr/>
        </p:nvGrpSpPr>
        <p:grpSpPr>
          <a:xfrm>
            <a:off x="11631" y="3513867"/>
            <a:ext cx="4421042" cy="1556192"/>
            <a:chOff x="78378" y="3429849"/>
            <a:chExt cx="5040618" cy="177428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5ADDE29-CC27-4923-9DF1-4EE67B184497}"/>
                </a:ext>
              </a:extLst>
            </p:cNvPr>
            <p:cNvGrpSpPr/>
            <p:nvPr/>
          </p:nvGrpSpPr>
          <p:grpSpPr>
            <a:xfrm>
              <a:off x="4255430" y="3429849"/>
              <a:ext cx="863566" cy="863566"/>
              <a:chOff x="4331768" y="2139714"/>
              <a:chExt cx="641608" cy="641608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3D06CE08-D294-4CDB-8F97-F6F308443084}"/>
                  </a:ext>
                </a:extLst>
              </p:cNvPr>
              <p:cNvSpPr/>
              <p:nvPr/>
            </p:nvSpPr>
            <p:spPr>
              <a:xfrm>
                <a:off x="4331768" y="2139714"/>
                <a:ext cx="641608" cy="64160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4197B1F-3DFD-4CB6-8559-F4BECF4D8A33}"/>
                  </a:ext>
                </a:extLst>
              </p:cNvPr>
              <p:cNvSpPr/>
              <p:nvPr/>
            </p:nvSpPr>
            <p:spPr>
              <a:xfrm>
                <a:off x="4395006" y="2202952"/>
                <a:ext cx="515132" cy="5151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9D01C8DB-CD2F-4C2B-8833-BCF3CE3D0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1723" y="3609632"/>
              <a:ext cx="504000" cy="5040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720EEB-7A83-46CB-ABED-C0DC4C90049C}"/>
                </a:ext>
              </a:extLst>
            </p:cNvPr>
            <p:cNvSpPr txBox="1"/>
            <p:nvPr/>
          </p:nvSpPr>
          <p:spPr>
            <a:xfrm>
              <a:off x="78378" y="3442638"/>
              <a:ext cx="4067802" cy="1761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Bef>
                  <a:spcPts val="263"/>
                </a:spcBef>
                <a:spcAft>
                  <a:spcPts val="263"/>
                </a:spcAft>
              </a:pPr>
              <a:r>
                <a:rPr lang="en-US" b="1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 Whistleblowing Channels</a:t>
              </a:r>
            </a:p>
            <a:p>
              <a:pPr marL="316074" indent="-162911" algn="r" eaLnBrk="0" fontAlgn="base" hangingPunct="0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GB" sz="1228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Managed by independent third party</a:t>
              </a:r>
            </a:p>
            <a:p>
              <a:pPr marL="316074" indent="-162911" algn="r" eaLnBrk="0" fontAlgn="base" hangingPunct="0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GB" sz="1228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Oversight by Whistleblowing Committee</a:t>
              </a:r>
            </a:p>
            <a:p>
              <a:pPr marL="316074" indent="-162911" algn="r" eaLnBrk="0" fontAlgn="base" hangingPunct="0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GB" sz="1228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Channels: online form, email, mail box (external)</a:t>
              </a:r>
              <a:endParaRPr lang="en-MY" sz="1228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8C9358F-CD59-4876-9CEB-447EB2683663}"/>
              </a:ext>
            </a:extLst>
          </p:cNvPr>
          <p:cNvGrpSpPr/>
          <p:nvPr/>
        </p:nvGrpSpPr>
        <p:grpSpPr>
          <a:xfrm>
            <a:off x="584887" y="4670579"/>
            <a:ext cx="4574768" cy="2041757"/>
            <a:chOff x="681561" y="4715672"/>
            <a:chExt cx="5215887" cy="2327895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D4A1593-DCF7-4289-B02A-DB33C702AAB4}"/>
                </a:ext>
              </a:extLst>
            </p:cNvPr>
            <p:cNvGrpSpPr/>
            <p:nvPr/>
          </p:nvGrpSpPr>
          <p:grpSpPr>
            <a:xfrm>
              <a:off x="5033882" y="4715672"/>
              <a:ext cx="863566" cy="863566"/>
              <a:chOff x="4331768" y="2139714"/>
              <a:chExt cx="641608" cy="641608"/>
            </a:xfrm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926D17DE-F885-4691-9656-34BD27EE8BCE}"/>
                  </a:ext>
                </a:extLst>
              </p:cNvPr>
              <p:cNvSpPr/>
              <p:nvPr/>
            </p:nvSpPr>
            <p:spPr>
              <a:xfrm>
                <a:off x="4331768" y="2139714"/>
                <a:ext cx="641608" cy="64160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00C5654C-D82C-4BD9-8D2C-238285135B3E}"/>
                  </a:ext>
                </a:extLst>
              </p:cNvPr>
              <p:cNvSpPr/>
              <p:nvPr/>
            </p:nvSpPr>
            <p:spPr>
              <a:xfrm>
                <a:off x="4395006" y="2202952"/>
                <a:ext cx="515132" cy="51513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30DAAB43-51D5-40C4-9CC0-EE720C3F6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6724" y="4905394"/>
              <a:ext cx="504000" cy="50400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D8FA9AF-8C11-4982-A5A7-8B2206C173B1}"/>
                </a:ext>
              </a:extLst>
            </p:cNvPr>
            <p:cNvSpPr txBox="1"/>
            <p:nvPr/>
          </p:nvSpPr>
          <p:spPr>
            <a:xfrm>
              <a:off x="681561" y="5528736"/>
              <a:ext cx="4627941" cy="1514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90881" algn="r"/>
              <a:r>
                <a:rPr lang="en-US" b="1" kern="0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3. Workers Welfare Committee</a:t>
              </a:r>
            </a:p>
            <a:p>
              <a:pPr marL="316074" indent="-162911" algn="r" eaLnBrk="0" fontAlgn="base" hangingPunct="0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Worker Representative in each nationality &amp; gender in every factory</a:t>
              </a:r>
            </a:p>
            <a:p>
              <a:pPr marL="316074" indent="-162911" algn="r" eaLnBrk="0" fontAlgn="base" hangingPunct="0">
                <a:spcBef>
                  <a:spcPts val="263"/>
                </a:spcBef>
                <a:spcAft>
                  <a:spcPts val="263"/>
                </a:spcAft>
                <a:buFont typeface="Wingdings" panose="05000000000000000000" pitchFamily="2" charset="2"/>
                <a:buChar char="§"/>
                <a:defRPr/>
              </a:pPr>
              <a:r>
                <a:rPr lang="en-US" sz="1228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Monthly engagement with HR</a:t>
              </a:r>
              <a:endParaRPr lang="en-MY" sz="1228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837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F04FB5-6933-64F4-F15F-2B3798308D42}"/>
              </a:ext>
            </a:extLst>
          </p:cNvPr>
          <p:cNvSpPr/>
          <p:nvPr/>
        </p:nvSpPr>
        <p:spPr>
          <a:xfrm>
            <a:off x="-499342" y="4275581"/>
            <a:ext cx="10245845" cy="10177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0758" indent="-300758" algn="just" defTabSz="802020">
              <a:spcAft>
                <a:spcPts val="263"/>
              </a:spcAft>
              <a:buFont typeface="+mj-lt"/>
              <a:buAutoNum type="arabicPeriod"/>
            </a:pPr>
            <a:endParaRPr lang="en-MY" sz="140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7581DD8-57F6-4021-9D16-9D69A34162C1}"/>
              </a:ext>
            </a:extLst>
          </p:cNvPr>
          <p:cNvSpPr/>
          <p:nvPr/>
        </p:nvSpPr>
        <p:spPr>
          <a:xfrm>
            <a:off x="2146300" y="-14287"/>
            <a:ext cx="8547100" cy="804973"/>
          </a:xfrm>
          <a:prstGeom prst="round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MY" sz="2400" b="1" dirty="0">
                <a:solidFill>
                  <a:srgbClr val="000000"/>
                </a:solidFill>
              </a:rPr>
              <a:t>Centralized Worker’s</a:t>
            </a:r>
            <a:r>
              <a:rPr lang="en-MY" sz="2400" b="1" spc="-50" dirty="0">
                <a:solidFill>
                  <a:srgbClr val="000000"/>
                </a:solidFill>
              </a:rPr>
              <a:t> </a:t>
            </a:r>
            <a:r>
              <a:rPr lang="en-MY" sz="2400" b="1" spc="-10" dirty="0">
                <a:solidFill>
                  <a:srgbClr val="000000"/>
                </a:solidFill>
              </a:rPr>
              <a:t>Helplines</a:t>
            </a:r>
            <a:endParaRPr lang="en-MY" sz="2105" b="1" dirty="0">
              <a:solidFill>
                <a:srgbClr val="000000"/>
              </a:solidFill>
            </a:endParaRPr>
          </a:p>
        </p:txBody>
      </p:sp>
      <p:pic>
        <p:nvPicPr>
          <p:cNvPr id="16" name="object 2">
            <a:extLst>
              <a:ext uri="{FF2B5EF4-FFF2-40B4-BE49-F238E27FC236}">
                <a16:creationId xmlns:a16="http://schemas.microsoft.com/office/drawing/2014/main" id="{331A1127-0D29-4340-8381-6CFA7CC65FB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98700" y="885825"/>
            <a:ext cx="71628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37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F04FB5-6933-64F4-F15F-2B3798308D42}"/>
              </a:ext>
            </a:extLst>
          </p:cNvPr>
          <p:cNvSpPr/>
          <p:nvPr/>
        </p:nvSpPr>
        <p:spPr>
          <a:xfrm>
            <a:off x="-499342" y="4275581"/>
            <a:ext cx="10245845" cy="10177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0758" indent="-300758" algn="just" defTabSz="802020">
              <a:spcAft>
                <a:spcPts val="263"/>
              </a:spcAft>
              <a:buFont typeface="+mj-lt"/>
              <a:buAutoNum type="arabicPeriod"/>
            </a:pPr>
            <a:endParaRPr lang="en-MY" sz="140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7581DD8-57F6-4021-9D16-9D69A34162C1}"/>
              </a:ext>
            </a:extLst>
          </p:cNvPr>
          <p:cNvSpPr/>
          <p:nvPr/>
        </p:nvSpPr>
        <p:spPr>
          <a:xfrm>
            <a:off x="2159000" y="4652"/>
            <a:ext cx="8534400" cy="804973"/>
          </a:xfrm>
          <a:prstGeom prst="round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MY" sz="2400" b="1" dirty="0">
                <a:solidFill>
                  <a:srgbClr val="000000"/>
                </a:solidFill>
              </a:rPr>
              <a:t>Multilingual</a:t>
            </a:r>
            <a:r>
              <a:rPr lang="en-MY" sz="2400" b="1" spc="-70" dirty="0">
                <a:solidFill>
                  <a:srgbClr val="000000"/>
                </a:solidFill>
              </a:rPr>
              <a:t> </a:t>
            </a:r>
            <a:r>
              <a:rPr lang="en-MY" sz="2400" b="1" dirty="0">
                <a:solidFill>
                  <a:srgbClr val="000000"/>
                </a:solidFill>
              </a:rPr>
              <a:t>Independent</a:t>
            </a:r>
            <a:r>
              <a:rPr lang="en-MY" sz="2400" b="1" spc="-75" dirty="0">
                <a:solidFill>
                  <a:srgbClr val="000000"/>
                </a:solidFill>
              </a:rPr>
              <a:t> </a:t>
            </a:r>
            <a:r>
              <a:rPr lang="en-MY" sz="2400" b="1" dirty="0">
                <a:solidFill>
                  <a:srgbClr val="000000"/>
                </a:solidFill>
              </a:rPr>
              <a:t>Grievance</a:t>
            </a:r>
            <a:r>
              <a:rPr lang="en-MY" sz="2400" b="1" spc="-50" dirty="0">
                <a:solidFill>
                  <a:srgbClr val="000000"/>
                </a:solidFill>
              </a:rPr>
              <a:t> </a:t>
            </a:r>
            <a:r>
              <a:rPr lang="en-MY" sz="2400" b="1" spc="-10" dirty="0">
                <a:solidFill>
                  <a:srgbClr val="000000"/>
                </a:solidFill>
              </a:rPr>
              <a:t>Helplines</a:t>
            </a:r>
            <a:endParaRPr lang="en-MY" sz="2105" b="1" dirty="0">
              <a:solidFill>
                <a:srgbClr val="000000"/>
              </a:solidFill>
            </a:endParaRPr>
          </a:p>
        </p:txBody>
      </p:sp>
      <p:pic>
        <p:nvPicPr>
          <p:cNvPr id="15" name="object 3">
            <a:extLst>
              <a:ext uri="{FF2B5EF4-FFF2-40B4-BE49-F238E27FC236}">
                <a16:creationId xmlns:a16="http://schemas.microsoft.com/office/drawing/2014/main" id="{F18E00E4-1B19-4D4B-BE96-E0263CB08E0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700" y="1038225"/>
            <a:ext cx="99060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12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CF04FB5-6933-64F4-F15F-2B3798308D42}"/>
              </a:ext>
            </a:extLst>
          </p:cNvPr>
          <p:cNvSpPr/>
          <p:nvPr/>
        </p:nvSpPr>
        <p:spPr>
          <a:xfrm>
            <a:off x="-499342" y="4275581"/>
            <a:ext cx="10245845" cy="101779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0758" indent="-300758" algn="just" defTabSz="802020">
              <a:spcAft>
                <a:spcPts val="263"/>
              </a:spcAft>
              <a:buFont typeface="+mj-lt"/>
              <a:buAutoNum type="arabicPeriod"/>
            </a:pPr>
            <a:endParaRPr lang="en-MY" sz="140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7581DD8-57F6-4021-9D16-9D69A34162C1}"/>
              </a:ext>
            </a:extLst>
          </p:cNvPr>
          <p:cNvSpPr/>
          <p:nvPr/>
        </p:nvSpPr>
        <p:spPr>
          <a:xfrm>
            <a:off x="2159000" y="0"/>
            <a:ext cx="8534400" cy="804973"/>
          </a:xfrm>
          <a:prstGeom prst="round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MY" sz="2400" b="1" dirty="0">
                <a:solidFill>
                  <a:srgbClr val="000000"/>
                </a:solidFill>
              </a:rPr>
              <a:t>FY2023</a:t>
            </a:r>
            <a:r>
              <a:rPr lang="en-MY" sz="2400" b="1" spc="-60" dirty="0">
                <a:solidFill>
                  <a:srgbClr val="000000"/>
                </a:solidFill>
              </a:rPr>
              <a:t> </a:t>
            </a:r>
            <a:r>
              <a:rPr lang="en-MY" sz="2400" b="1" dirty="0">
                <a:solidFill>
                  <a:srgbClr val="000000"/>
                </a:solidFill>
              </a:rPr>
              <a:t>Grievance</a:t>
            </a:r>
            <a:r>
              <a:rPr lang="en-MY" sz="2400" b="1" spc="-35" dirty="0">
                <a:solidFill>
                  <a:srgbClr val="000000"/>
                </a:solidFill>
              </a:rPr>
              <a:t> </a:t>
            </a:r>
            <a:r>
              <a:rPr lang="en-MY" sz="2400" b="1" spc="-20" dirty="0">
                <a:solidFill>
                  <a:srgbClr val="000000"/>
                </a:solidFill>
              </a:rPr>
              <a:t>Data</a:t>
            </a:r>
            <a:endParaRPr lang="en-MY" sz="2105" b="1" dirty="0">
              <a:solidFill>
                <a:srgbClr val="000000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B92C333-B021-4255-A5A5-980F13D108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4570030"/>
              </p:ext>
            </p:extLst>
          </p:nvPr>
        </p:nvGraphicFramePr>
        <p:xfrm>
          <a:off x="2603500" y="1266825"/>
          <a:ext cx="6172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bject 4">
            <a:extLst>
              <a:ext uri="{FF2B5EF4-FFF2-40B4-BE49-F238E27FC236}">
                <a16:creationId xmlns:a16="http://schemas.microsoft.com/office/drawing/2014/main" id="{0867E4E8-D6CC-4798-B9BD-31E212005A20}"/>
              </a:ext>
            </a:extLst>
          </p:cNvPr>
          <p:cNvSpPr txBox="1"/>
          <p:nvPr/>
        </p:nvSpPr>
        <p:spPr>
          <a:xfrm>
            <a:off x="393382" y="5686425"/>
            <a:ext cx="9906635" cy="777136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 algn="just">
              <a:spcBef>
                <a:spcPts val="300"/>
              </a:spcBef>
            </a:pP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sz="1600" spc="3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sz="1600" spc="3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600" spc="3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Impactt</a:t>
            </a:r>
            <a:r>
              <a:rPr sz="1600" spc="3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sz="1600" spc="40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600" spc="3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</a:t>
            </a:r>
            <a:r>
              <a:rPr sz="1600" spc="3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600" spc="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</a:t>
            </a:r>
            <a:r>
              <a:rPr sz="1600" spc="3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Gloves,</a:t>
            </a:r>
            <a:r>
              <a:rPr sz="1600" spc="38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sz="1600" spc="3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sz="1600" spc="3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</a:t>
            </a:r>
            <a:r>
              <a:rPr sz="1600" spc="3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helpline</a:t>
            </a:r>
            <a:r>
              <a:rPr sz="1600" spc="3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sz="1600" spc="3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sz="1600" spc="2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workers’</a:t>
            </a:r>
            <a:r>
              <a:rPr sz="1600" spc="1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language.</a:t>
            </a:r>
            <a:r>
              <a:rPr lang="en-US" sz="1600" spc="2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600" spc="2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FY202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23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24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sz="1600" spc="2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22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cases</a:t>
            </a:r>
            <a:r>
              <a:rPr sz="1600" spc="2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sz="1600" spc="2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600" spc="23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23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600" spc="22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600" spc="24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24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sz="1600" spc="2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</a:t>
            </a:r>
            <a:r>
              <a:rPr sz="1600" spc="2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600" spc="23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sz="1600" spc="23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</a:t>
            </a:r>
            <a:r>
              <a:rPr sz="1600" spc="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sz="1600" spc="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pending</a:t>
            </a:r>
            <a:r>
              <a:rPr sz="1600" spc="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Impactt’s</a:t>
            </a:r>
            <a:r>
              <a:rPr sz="1600" spc="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sz="1600" spc="12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spc="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sz="1600" spc="7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sz="1600" spc="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sz="1600" spc="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600" spc="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Company.</a:t>
            </a:r>
            <a:endParaRPr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875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Custom 12">
      <a:dk1>
        <a:srgbClr val="00206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BD0D9"/>
      </a:accent2>
      <a:accent3>
        <a:srgbClr val="8633AB"/>
      </a:accent3>
      <a:accent4>
        <a:srgbClr val="A5A5A5"/>
      </a:accent4>
      <a:accent5>
        <a:srgbClr val="32C072"/>
      </a:accent5>
      <a:accent6>
        <a:srgbClr val="FFCCCC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FBC1F37780C4191C6CA3DB3E9B6D1" ma:contentTypeVersion="13" ma:contentTypeDescription="Create a new document." ma:contentTypeScope="" ma:versionID="75bcedfb6e8a44ebfa81d6816eda7487">
  <xsd:schema xmlns:xsd="http://www.w3.org/2001/XMLSchema" xmlns:xs="http://www.w3.org/2001/XMLSchema" xmlns:p="http://schemas.microsoft.com/office/2006/metadata/properties" xmlns:ns2="d43c9193-1734-4f91-9f4f-9dbbff22979a" xmlns:ns3="45233035-4cd6-4c23-915a-bfaea78ab31f" targetNamespace="http://schemas.microsoft.com/office/2006/metadata/properties" ma:root="true" ma:fieldsID="d93df965ecb85fd118d47ed3afe2fbeb" ns2:_="" ns3:_="">
    <xsd:import namespace="d43c9193-1734-4f91-9f4f-9dbbff22979a"/>
    <xsd:import namespace="45233035-4cd6-4c23-915a-bfaea78ab3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c9193-1734-4f91-9f4f-9dbbff229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9ab9831b-d632-4ec9-a50c-c6afa2b1d7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33035-4cd6-4c23-915a-bfaea78ab31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d9e5106a-84f7-47d3-a681-961a5fc7415c}" ma:internalName="TaxCatchAll" ma:showField="CatchAllData" ma:web="45233035-4cd6-4c23-915a-bfaea78ab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3c9193-1734-4f91-9f4f-9dbbff22979a">
      <Terms xmlns="http://schemas.microsoft.com/office/infopath/2007/PartnerControls"/>
    </lcf76f155ced4ddcb4097134ff3c332f>
    <TaxCatchAll xmlns="45233035-4cd6-4c23-915a-bfaea78ab31f" xsi:nil="true"/>
  </documentManagement>
</p:properties>
</file>

<file path=customXml/itemProps1.xml><?xml version="1.0" encoding="utf-8"?>
<ds:datastoreItem xmlns:ds="http://schemas.openxmlformats.org/officeDocument/2006/customXml" ds:itemID="{5D8E41E1-B621-4EB0-941E-93F7FC5FFD9F}"/>
</file>

<file path=customXml/itemProps2.xml><?xml version="1.0" encoding="utf-8"?>
<ds:datastoreItem xmlns:ds="http://schemas.openxmlformats.org/officeDocument/2006/customXml" ds:itemID="{299C49BE-5CBB-47E1-B725-3A1C859B8E13}"/>
</file>

<file path=customXml/itemProps3.xml><?xml version="1.0" encoding="utf-8"?>
<ds:datastoreItem xmlns:ds="http://schemas.openxmlformats.org/officeDocument/2006/customXml" ds:itemID="{3ABB9621-5C8B-4DC7-903B-390371BCD1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245</Words>
  <Application>Microsoft Office PowerPoint</Application>
  <PresentationFormat>Custom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Bahnschrift</vt:lpstr>
      <vt:lpstr>Calibri</vt:lpstr>
      <vt:lpstr>Calibri Light</vt:lpstr>
      <vt:lpstr>Tahoma</vt:lpstr>
      <vt:lpstr>Wingdings</vt:lpstr>
      <vt:lpstr>Office Theme</vt:lpstr>
      <vt:lpstr>1_Office Theme</vt:lpstr>
      <vt:lpstr>Grievance Mechanism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Grievance Mechanism updates 111122 [Read-Only]</dc:title>
  <dc:creator>mytee</dc:creator>
  <cp:lastModifiedBy>Melia Rovina Bt. Wasrilbayura</cp:lastModifiedBy>
  <cp:revision>5</cp:revision>
  <dcterms:created xsi:type="dcterms:W3CDTF">2023-12-04T03:36:04Z</dcterms:created>
  <dcterms:modified xsi:type="dcterms:W3CDTF">2023-12-04T08:49:13Z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2022-11-30T00:00:00Z</vt:filetime>
  </property>
  <property fmtid="{D5CDD505-2E9C-101B-9397-08002B2CF9AE}" pid="3" name="LastSaved">
    <vt:filetime>2023-12-04T00:00:00Z</vt:filetime>
  </property>
  <property fmtid="{D5CDD505-2E9C-101B-9397-08002B2CF9AE}" pid="4" name="Producer">
    <vt:lpwstr>Microsoft: Print To PDF</vt:lpwstr>
  </property>
  <property fmtid="{D5CDD505-2E9C-101B-9397-08002B2CF9AE}" pid="5" name="ContentTypeId">
    <vt:lpwstr>0x01010076EFBC1F37780C4191C6CA3DB3E9B6D1</vt:lpwstr>
  </property>
</Properties>
</file>